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473010b7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473010b7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473010b7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473010b7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473010b7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473010b7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473010b7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473010b7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73010b7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73010b7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5290109d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5290109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5290109d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5290109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5290109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5290109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31f218c3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31f218c3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649352b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649352b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165850ea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165850ea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165850ea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165850ea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165850ea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165850ea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73010b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473010b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473010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473010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473010b7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473010b7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473010b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473010b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347525" y="345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5"/>
          <p:cNvSpPr txBox="1"/>
          <p:nvPr>
            <p:ph type="title"/>
          </p:nvPr>
        </p:nvSpPr>
        <p:spPr>
          <a:xfrm>
            <a:off x="347525" y="345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6"/>
          <p:cNvSpPr txBox="1"/>
          <p:nvPr>
            <p:ph type="title"/>
          </p:nvPr>
        </p:nvSpPr>
        <p:spPr>
          <a:xfrm>
            <a:off x="347525" y="345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347525" y="345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347525" y="345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Sentinel2 ALR Results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Kate Harvey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(Last Updated November 2021)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Fox Creek – fCOVER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75" y="248025"/>
            <a:ext cx="4217501" cy="384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198" y="998098"/>
            <a:ext cx="4217499" cy="3876852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6933150" y="338025"/>
            <a:ext cx="1922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Hold-out cross-validation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Kouchibouguac – LAI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98" y="244577"/>
            <a:ext cx="4275172" cy="39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620" y="1027150"/>
            <a:ext cx="4209492" cy="3858701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6933150" y="338025"/>
            <a:ext cx="1922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Hold-out cross-validation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Kouchibouguac – fCOVER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 b="872" l="0" r="803" t="0"/>
          <a:stretch/>
        </p:blipFill>
        <p:spPr>
          <a:xfrm>
            <a:off x="255000" y="260350"/>
            <a:ext cx="4246459" cy="388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6933150" y="338025"/>
            <a:ext cx="1922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Hold-out cross-validation</a:t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525" y="991375"/>
            <a:ext cx="4213725" cy="388285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Ottawa – LAI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587" y="272963"/>
            <a:ext cx="4946350" cy="45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1322175" y="1207513"/>
            <a:ext cx="1553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1322050" y="3511763"/>
            <a:ext cx="1553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Ottawa – fCOVER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377" y="257200"/>
            <a:ext cx="5058774" cy="46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1265963" y="1207513"/>
            <a:ext cx="1553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1265838" y="3511763"/>
            <a:ext cx="1553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Test Sites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ALR and Regression Tree outputs</a:t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Wabush – LAI</a:t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 b="0" l="0" r="803" t="0"/>
          <a:stretch/>
        </p:blipFill>
        <p:spPr>
          <a:xfrm>
            <a:off x="4572000" y="936775"/>
            <a:ext cx="4286611" cy="3926525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00" y="239550"/>
            <a:ext cx="4221680" cy="39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6933150" y="338025"/>
            <a:ext cx="1922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Hold-out cross-validation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Queen Charlotte – fAPAR</a:t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25" y="234050"/>
            <a:ext cx="4313976" cy="387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832" y="968850"/>
            <a:ext cx="4201443" cy="3871525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347525" y="345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 workflow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388" y="951300"/>
            <a:ext cx="4331225" cy="3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Geraldton, ON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1423325" y="1209413"/>
            <a:ext cx="1553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SL2P10 Outputs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1248625" y="3513675"/>
            <a:ext cx="1728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ALR + NNET Outputs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350" y="256800"/>
            <a:ext cx="4734775" cy="232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350" y="2586250"/>
            <a:ext cx="4734775" cy="232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850" y="267512"/>
            <a:ext cx="4675925" cy="230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851" y="2575513"/>
            <a:ext cx="4675925" cy="23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1423325" y="1209413"/>
            <a:ext cx="1553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SL2P Outputs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1423200" y="3513663"/>
            <a:ext cx="1553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ALR Outputs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Fox Creek, AB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Kouchibouguac, NB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350" y="249895"/>
            <a:ext cx="4734775" cy="23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350" y="2564150"/>
            <a:ext cx="4734775" cy="232944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1423325" y="1209413"/>
            <a:ext cx="1553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SL2P Outputs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1423200" y="3513663"/>
            <a:ext cx="1553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ALR Outputs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Trees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Random Forest vs. CART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Geraldton – LAI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48" y="238152"/>
            <a:ext cx="4230399" cy="392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775" y="1035117"/>
            <a:ext cx="4230400" cy="3850757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6933150" y="338025"/>
            <a:ext cx="1922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Hold-out cross-validation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Geraldton – fCOVER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25" y="235100"/>
            <a:ext cx="4238100" cy="38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150" y="943130"/>
            <a:ext cx="4238100" cy="3905295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6933150" y="338025"/>
            <a:ext cx="1922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Hold-out cross-validation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Fox Creek – LAI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00" y="224400"/>
            <a:ext cx="4249779" cy="38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43125"/>
            <a:ext cx="4283250" cy="3895651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6933150" y="338025"/>
            <a:ext cx="1922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Hold-out cross-validation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